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1" y="4195622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75962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0,019</a:t>
            </a:r>
            <a:endParaRPr lang="fr-FR" sz="13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73985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3257</TotalTime>
  <Words>791</Words>
  <Application>Microsoft Office PowerPoint</Application>
  <PresentationFormat>Affichage à l'écran (4:3)</PresentationFormat>
  <Paragraphs>139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72</cp:revision>
  <dcterms:created xsi:type="dcterms:W3CDTF">2022-03-08T11:43:36Z</dcterms:created>
  <dcterms:modified xsi:type="dcterms:W3CDTF">2022-06-07T21:17:17Z</dcterms:modified>
</cp:coreProperties>
</file>